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67" r:id="rId3"/>
    <p:sldId id="260" r:id="rId4"/>
    <p:sldId id="268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80"/>
    <p:restoredTop sz="86350"/>
  </p:normalViewPr>
  <p:slideViewPr>
    <p:cSldViewPr snapToGrid="0" snapToObjects="1">
      <p:cViewPr varScale="1">
        <p:scale>
          <a:sx n="100" d="100"/>
          <a:sy n="100" d="100"/>
        </p:scale>
        <p:origin x="13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7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51E4F8-E68B-A64E-913C-F393C4ADD3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1FBEC-134A-9D47-B37E-6856B0CFC3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ACB04-E503-1445-AB34-1208990FBC5F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0A1153-2859-4B4C-9B1F-4F93DF1844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9AE56-3E8A-B642-A183-EFF819572D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38D9C-7ECF-7A48-AE7B-C863CB2F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093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093C9-240B-9248-9583-77DF81F86622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4242FF-CD5C-3949-8017-970ABA523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82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242FF-CD5C-3949-8017-970ABA5234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17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D991-F341-084E-B29D-9BA6EFF360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89BA1-18A2-104C-84B5-A1EF868E3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06502-0961-6647-BE26-C1487687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07784-0856-C949-936B-EA9DA1EBE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39BB1-A6B1-A94A-97AA-A743F28F4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B787D84F-0F1F-BA4E-A782-E1B1900374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9921" y="23813"/>
            <a:ext cx="3282079" cy="59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8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B9E15-9604-F749-AAEA-ED1C5D3B2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0EC92A-BD23-1C42-B31C-FE8AE2024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BA07E-C269-0647-BEDB-B6E2AC59E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C4811-44A2-E04D-85DA-ED2962CFF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72CB1-122E-1646-B6A2-9B94CBB49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5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3AADD8-894F-4F47-ABD3-B0352B769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2A00C-7C0F-8B44-9F51-CCA64BFE1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AF419-C48B-854B-8087-C8D6812C7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34626-6BC5-A942-BD0C-448E58A52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CD100-3437-BB43-A0F0-E85D767A3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26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91B07B-ACCF-FC4A-B95F-4E10C19C4880}"/>
              </a:ext>
            </a:extLst>
          </p:cNvPr>
          <p:cNvSpPr/>
          <p:nvPr userDrawn="1"/>
        </p:nvSpPr>
        <p:spPr>
          <a:xfrm>
            <a:off x="0" y="0"/>
            <a:ext cx="2590800" cy="939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41DED1-B330-4E43-B388-3E7F0935358E}"/>
              </a:ext>
            </a:extLst>
          </p:cNvPr>
          <p:cNvSpPr/>
          <p:nvPr userDrawn="1"/>
        </p:nvSpPr>
        <p:spPr>
          <a:xfrm>
            <a:off x="8610600" y="0"/>
            <a:ext cx="3581400" cy="939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D186A9D-1BA5-BD4D-AB05-F08F40E8C9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44725" y="2780506"/>
            <a:ext cx="7102550" cy="129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2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6BFC4-974D-2547-8A96-570FBB96C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1251"/>
            <a:ext cx="10515600" cy="112621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9FBB9-2BE4-E340-AD41-D07C8E8A3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F8667-961B-834B-88A7-86F505C3D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CCDA7-9BAA-3B47-A928-76C55141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82DD9-C695-BB41-8E20-EDCA1034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911F9F-7B3B-EE45-8656-36804A74239A}"/>
              </a:ext>
            </a:extLst>
          </p:cNvPr>
          <p:cNvCxnSpPr/>
          <p:nvPr userDrawn="1"/>
        </p:nvCxnSpPr>
        <p:spPr>
          <a:xfrm>
            <a:off x="805543" y="1491572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849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9562-3882-9846-9E55-30D18B433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5B6F6-C537-F545-A59E-B67A80E91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278B7-0C91-4943-8805-9CD6F3ABC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53809-5A49-B349-8C38-6EBC2CD71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25F07-7CDA-8D4A-9BBB-C79115927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77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AB823-ABC7-B141-BCF7-EF486DEFF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073"/>
            <a:ext cx="10515600" cy="828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D7C16-620C-B34C-9429-2DDFC795B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71135"/>
            <a:ext cx="5181600" cy="4605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FE47D-22CE-6141-875E-A3C4DE252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71135"/>
            <a:ext cx="5181600" cy="46058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0879F-1FFF-9841-BC33-F2D6F7334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3FDC4-C79C-9B46-8952-06A1D4F2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44DDB-0385-2043-A78D-F09FC5DAA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100B1B-BF08-8E4E-A9A3-B4CB2DA7D855}"/>
              </a:ext>
            </a:extLst>
          </p:cNvPr>
          <p:cNvCxnSpPr/>
          <p:nvPr userDrawn="1"/>
        </p:nvCxnSpPr>
        <p:spPr>
          <a:xfrm>
            <a:off x="838200" y="1396814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804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0D216-5AD2-B148-B142-C6932C646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6"/>
            <a:ext cx="10515600" cy="66229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82C3F-9514-6445-BAF8-0434FA0F3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68214"/>
            <a:ext cx="5157787" cy="36776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B479A2-EC8D-A044-8B7B-E5281CA94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73566"/>
            <a:ext cx="5157787" cy="42160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03BB79-3042-0849-B864-7B1381F0D5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472977"/>
            <a:ext cx="5183188" cy="37888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8E9B09-5940-EC47-8C69-EAB0D7F5D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94204"/>
            <a:ext cx="5183188" cy="41954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F61708-37B3-4A4E-81A7-968BFED48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0E436-967B-044A-A684-A1EA626F5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386D-53A6-9B4E-83F3-A9266B22A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ED9D08-9BA7-CF4F-89A9-72188727377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851858"/>
            <a:ext cx="515937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6739ED-B83F-424B-9991-885197F5826E}"/>
              </a:ext>
            </a:extLst>
          </p:cNvPr>
          <p:cNvCxnSpPr>
            <a:cxnSpLocks/>
          </p:cNvCxnSpPr>
          <p:nvPr userDrawn="1"/>
        </p:nvCxnSpPr>
        <p:spPr>
          <a:xfrm>
            <a:off x="6169024" y="1851858"/>
            <a:ext cx="515937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547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02B4B-E333-B64D-B61E-D4B9C01E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283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3A8ABE-48FE-1E40-B648-425D9405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7B7827-00AA-BC44-8E76-133026F82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3FC7A-4590-5645-902D-CDEC838ED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0EB5E0-56A3-0840-9219-5159D4399698}"/>
              </a:ext>
            </a:extLst>
          </p:cNvPr>
          <p:cNvCxnSpPr/>
          <p:nvPr userDrawn="1"/>
        </p:nvCxnSpPr>
        <p:spPr>
          <a:xfrm>
            <a:off x="838200" y="1469798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431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3596FD-276E-6A4C-B65B-976CAA7D9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925AF-9D5A-4449-A25E-FC6E8697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2A5A0-EED5-D047-A381-B5B5200A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82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D056-D74C-9C4E-A091-A1FEF4FA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FE6B7-F099-0E4E-8360-3BF43CE06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49342-3D0E-524A-81BF-8A4BB18D9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3C9C5-7D50-E847-ABFE-F47EA703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65A4F-5357-3141-A825-32AC465A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0DC93-0474-634F-81DE-396CC47F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D850671-71B1-5847-8BBE-57A13897EB6E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2057400"/>
            <a:ext cx="3933825" cy="1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405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F065-522D-EB4C-ABF0-2496A17A4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11C25-E460-A944-A828-AF7DBB4FF9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83EDE-3FB4-8B47-BF57-A06790DEB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23FC6-CE5C-9D49-BCFD-D47AB26E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063-C250-B543-9F8D-5DF7F42FD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3EF14-57D4-214C-9012-FDFEC61C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FFB2CB1-9F72-DE41-844E-746FAC478069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2065867"/>
            <a:ext cx="3933825" cy="1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86000">
                  <a:schemeClr val="accent1">
                    <a:lumMod val="45000"/>
                    <a:lumOff val="55000"/>
                    <a:alpha val="51000"/>
                  </a:schemeClr>
                </a:gs>
                <a:gs pos="9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30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1B6C09-6236-3342-B75D-285F5EC6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964FE-5E0D-BF4F-8BD2-42624616D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D3C3E-20EB-A842-A50D-1130770B7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46F0B-06D6-3F40-8730-3A95E707A72A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82AB4-D274-8B4C-AA68-97A9C5A98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673D6-A666-9848-BB14-0674CA478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58BCF-F6BE-914C-9069-EF412212930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A965802A-372E-054E-8E75-ACE524ED26A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09921" y="23813"/>
            <a:ext cx="3282079" cy="5993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99DE3F-BF59-494F-B401-13BC1BD8EFA7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042" y="23813"/>
            <a:ext cx="2199758" cy="57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57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A10C-7DA6-9547-9165-0B17EE7B9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333" dirty="0">
                <a:solidFill>
                  <a:srgbClr val="003E74"/>
                </a:solidFill>
                <a:latin typeface="Arial"/>
                <a:cs typeface="Arial"/>
              </a:rPr>
              <a:t>This is a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B3456D-E11D-D749-9CDD-C607FF603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89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This Is a subtitle </a:t>
            </a:r>
          </a:p>
        </p:txBody>
      </p:sp>
    </p:spTree>
    <p:extLst>
      <p:ext uri="{BB962C8B-B14F-4D97-AF65-F5344CB8AC3E}">
        <p14:creationId xmlns:p14="http://schemas.microsoft.com/office/powerpoint/2010/main" val="3559006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10BE-0E69-4B4F-8130-064E53F46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2AF5A-AA64-7446-9572-945490DEC5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This is a content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E5891A-69FF-134C-A544-6122D09565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8812" y="4043158"/>
            <a:ext cx="5181600" cy="225176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82DD11-33FB-994D-A5AB-8336BFD0C302}"/>
              </a:ext>
            </a:extLst>
          </p:cNvPr>
          <p:cNvSpPr txBox="1"/>
          <p:nvPr/>
        </p:nvSpPr>
        <p:spPr>
          <a:xfrm>
            <a:off x="6690048" y="1571135"/>
            <a:ext cx="2623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another content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F5A174-2464-3747-BF9A-323C99F6AB67}"/>
              </a:ext>
            </a:extLst>
          </p:cNvPr>
          <p:cNvSpPr txBox="1"/>
          <p:nvPr/>
        </p:nvSpPr>
        <p:spPr>
          <a:xfrm>
            <a:off x="7708900" y="6451600"/>
            <a:ext cx="311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everybody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04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582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AE44D-9125-1E43-B363-4EE60B539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8155A-ED1C-A848-84D1-63CD665C7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is another title for comparison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EFA98E-8A03-DE4D-8DE6-EC497DA683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is content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0FB44E-B3B6-AC4D-A3C4-D1AE8D9E47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is another title for 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1390A-F29B-AC48-A99B-55CE623F353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This is content</a:t>
            </a:r>
          </a:p>
        </p:txBody>
      </p:sp>
    </p:spTree>
    <p:extLst>
      <p:ext uri="{BB962C8B-B14F-4D97-AF65-F5344CB8AC3E}">
        <p14:creationId xmlns:p14="http://schemas.microsoft.com/office/powerpoint/2010/main" val="100459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A7EA7-9173-1944-9240-A01C37B2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title only </a:t>
            </a:r>
          </a:p>
        </p:txBody>
      </p:sp>
    </p:spTree>
    <p:extLst>
      <p:ext uri="{BB962C8B-B14F-4D97-AF65-F5344CB8AC3E}">
        <p14:creationId xmlns:p14="http://schemas.microsoft.com/office/powerpoint/2010/main" val="1834644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omedia_template" id="{E6EF4AAE-416A-BE45-BC13-F3E5158A2385}" vid="{F6B3958F-F8FA-C745-A37C-49F8297D6B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1263</TotalTime>
  <Words>51</Words>
  <Application>Microsoft Macintosh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Office Theme</vt:lpstr>
      <vt:lpstr>This is a title</vt:lpstr>
      <vt:lpstr>This is a title</vt:lpstr>
      <vt:lpstr>PowerPoint Presentation</vt:lpstr>
      <vt:lpstr>This is a title</vt:lpstr>
      <vt:lpstr>This is title only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Vlontzos, Athanasios</dc:creator>
  <cp:lastModifiedBy>Vlontzos, Athanasios</cp:lastModifiedBy>
  <cp:revision>23</cp:revision>
  <dcterms:created xsi:type="dcterms:W3CDTF">2019-03-01T12:12:00Z</dcterms:created>
  <dcterms:modified xsi:type="dcterms:W3CDTF">2019-03-02T10:45:48Z</dcterms:modified>
</cp:coreProperties>
</file>